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600201"/>
            <a:ext cx="10947042" cy="1909762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Honpa’n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Hong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47434"/>
            <a:ext cx="12192000" cy="3047337"/>
          </a:xfrm>
        </p:spPr>
        <p:txBody>
          <a:bodyPr>
            <a:normAutofit/>
          </a:bodyPr>
          <a:lstStyle/>
          <a:p>
            <a:r>
              <a:rPr lang="en-US" sz="3200" dirty="0"/>
              <a:t>Where the </a:t>
            </a:r>
            <a:r>
              <a:rPr lang="en-US" sz="3200" dirty="0" err="1"/>
              <a:t>Saviour</a:t>
            </a:r>
            <a:r>
              <a:rPr lang="en-US" sz="3200" dirty="0"/>
              <a:t> Leads</a:t>
            </a:r>
          </a:p>
          <a:p>
            <a:r>
              <a:rPr lang="en-US" sz="3200" dirty="0"/>
              <a:t>Matt. 8:19</a:t>
            </a:r>
          </a:p>
          <a:p>
            <a:r>
              <a:rPr lang="en-US" sz="3200" dirty="0"/>
              <a:t>Fanny J. Crosby, 1820-1915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Eb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mualkum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gup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mangthang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guahpi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 ta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Gumpa’n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muanhuai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tunpih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193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61. Honpa’n Hong Makaih Bang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5</cp:revision>
  <dcterms:created xsi:type="dcterms:W3CDTF">2018-10-09T13:17:21Z</dcterms:created>
  <dcterms:modified xsi:type="dcterms:W3CDTF">2018-10-11T02:30:57Z</dcterms:modified>
</cp:coreProperties>
</file>